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382" r:id="rId3"/>
    <p:sldId id="383" r:id="rId4"/>
    <p:sldId id="284" r:id="rId5"/>
    <p:sldId id="285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9928-B102-49DA-BC3F-B1429420C51E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B100-8CEC-4F04-AC2A-8CE442937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1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9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8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4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3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B7DF-692C-4B0D-A779-6487DB63A4DC}" type="datetimeFigureOut">
              <a:rPr lang="zh-CN" altLang="en-US" smtClean="0"/>
              <a:t>2019/1/2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0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00"/>
          <p:cNvSpPr txBox="1"/>
          <p:nvPr/>
        </p:nvSpPr>
        <p:spPr>
          <a:xfrm>
            <a:off x="9037122" y="5999559"/>
            <a:ext cx="2680207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zh-Hans" altLang="en-US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E67AA60-DA45-364C-AD2D-C57D70D7F3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2218" y="1303361"/>
            <a:ext cx="4234873" cy="3176155"/>
          </a:xfrm>
          <a:prstGeom prst="rect">
            <a:avLst/>
          </a:prstGeom>
        </p:spPr>
      </p:pic>
      <p:sp>
        <p:nvSpPr>
          <p:cNvPr id="11" name="TextBox 100">
            <a:extLst>
              <a:ext uri="{FF2B5EF4-FFF2-40B4-BE49-F238E27FC236}">
                <a16:creationId xmlns:a16="http://schemas.microsoft.com/office/drawing/2014/main" id="{265E9036-BF84-8D48-A97C-A69B4B23E748}"/>
              </a:ext>
            </a:extLst>
          </p:cNvPr>
          <p:cNvSpPr txBox="1"/>
          <p:nvPr/>
        </p:nvSpPr>
        <p:spPr>
          <a:xfrm>
            <a:off x="3144982" y="4479516"/>
            <a:ext cx="6865917" cy="584782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zh-Hans" altLang="en-US" sz="32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线上问题常用排查思路和方法</a:t>
            </a:r>
            <a:endParaRPr lang="id-ID" sz="3200" b="1" dirty="0">
              <a:solidFill>
                <a:srgbClr val="FF000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72470020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056903" y="364338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1D964-F8BC-1045-9FFF-434F26A5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0" y="243352"/>
            <a:ext cx="765193" cy="7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29186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056903" y="364338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Architecure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Diagram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751D964-F8BC-1045-9FFF-434F26A53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10" y="243352"/>
            <a:ext cx="765193" cy="76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15884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4051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3813</TotalTime>
  <Words>752</Words>
  <Application>Microsoft Macintosh PowerPoint</Application>
  <PresentationFormat>宽屏</PresentationFormat>
  <Paragraphs>41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1" baseType="lpstr">
      <vt:lpstr>仿宋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用户</cp:lastModifiedBy>
  <cp:revision>784</cp:revision>
  <dcterms:created xsi:type="dcterms:W3CDTF">2018-01-27T02:13:00Z</dcterms:created>
  <dcterms:modified xsi:type="dcterms:W3CDTF">2019-01-02T08:38:30Z</dcterms:modified>
</cp:coreProperties>
</file>